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1" r:id="rId3"/>
    <p:sldId id="260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23636" y="822036"/>
            <a:ext cx="10103509" cy="957827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Learning Objective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3635" y="2105892"/>
            <a:ext cx="101035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To cover College Application Frequently Asked Questions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746" y="3325091"/>
            <a:ext cx="9826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</a:rPr>
              <a:t>Agenda: </a:t>
            </a:r>
          </a:p>
          <a:p>
            <a:pPr marL="342900" indent="-342900" algn="ctr">
              <a:buAutoNum type="arabicPeriod"/>
            </a:pPr>
            <a:r>
              <a:rPr lang="en-US" sz="3200" dirty="0">
                <a:solidFill>
                  <a:schemeClr val="accent1"/>
                </a:solidFill>
              </a:rPr>
              <a:t>Announcements</a:t>
            </a:r>
          </a:p>
          <a:p>
            <a:pPr marL="342900" indent="-342900" algn="ctr">
              <a:buAutoNum type="arabicPeriod"/>
            </a:pPr>
            <a:r>
              <a:rPr lang="en-US" sz="3200" dirty="0">
                <a:solidFill>
                  <a:schemeClr val="accent1"/>
                </a:solidFill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147509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8" y="2119427"/>
            <a:ext cx="7956223" cy="3857167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Spring Semester Class Selection due today</a:t>
            </a:r>
          </a:p>
          <a:p>
            <a:pPr algn="ctr"/>
            <a:r>
              <a:rPr lang="en-US" sz="2800" dirty="0"/>
              <a:t>Senior Pics next Friday</a:t>
            </a:r>
          </a:p>
          <a:p>
            <a:pPr algn="ctr"/>
            <a:r>
              <a:rPr lang="en-US" sz="2800" dirty="0"/>
              <a:t>Tues. Nov. 3</a:t>
            </a:r>
            <a:r>
              <a:rPr lang="en-US" sz="2800" baseline="30000" dirty="0"/>
              <a:t>rd</a:t>
            </a:r>
            <a:r>
              <a:rPr lang="en-US" sz="2800" dirty="0"/>
              <a:t> Election Day</a:t>
            </a:r>
          </a:p>
          <a:p>
            <a:pPr algn="ctr"/>
            <a:r>
              <a:rPr lang="en-US" sz="2800" dirty="0"/>
              <a:t>SAT study guides are available in the Library</a:t>
            </a:r>
          </a:p>
          <a:p>
            <a:pPr algn="ctr"/>
            <a:r>
              <a:rPr lang="en-US" sz="2800" dirty="0"/>
              <a:t>Your goal should be to have one application completed by the end of October</a:t>
            </a:r>
          </a:p>
          <a:p>
            <a:pPr marL="0" indent="0" algn="ctr">
              <a:buNone/>
            </a:pPr>
            <a:endParaRPr lang="en-US" sz="2800" dirty="0"/>
          </a:p>
          <a:p>
            <a:pPr algn="ctr"/>
            <a:endParaRPr lang="en-US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9BE98F-93C2-4EEF-BFE1-1F18E0769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1043" y="1668544"/>
            <a:ext cx="4040957" cy="303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85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241" y="1566641"/>
            <a:ext cx="11717517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1. What is my GPA? </a:t>
            </a:r>
          </a:p>
          <a:p>
            <a:pPr algn="ctr"/>
            <a:endParaRPr lang="en-US" sz="2600" dirty="0"/>
          </a:p>
          <a:p>
            <a:pPr algn="ctr"/>
            <a:r>
              <a:rPr lang="en-US" sz="2600" dirty="0"/>
              <a:t>CRCA uses a 100 scale while most universities are asking for a 4.0 scale. </a:t>
            </a:r>
          </a:p>
          <a:p>
            <a:pPr algn="ctr"/>
            <a:r>
              <a:rPr lang="en-US" sz="2600" dirty="0"/>
              <a:t>Use the formula below to calculate your GPA</a:t>
            </a:r>
          </a:p>
          <a:p>
            <a:pPr algn="ctr"/>
            <a:r>
              <a:rPr lang="en-US" sz="2600" dirty="0"/>
              <a:t>GPA= X / 20 – 1</a:t>
            </a:r>
          </a:p>
          <a:p>
            <a:pPr algn="ctr"/>
            <a:r>
              <a:rPr lang="en-US" sz="2600" dirty="0"/>
              <a:t>Ex. 98.6 / 20 – 1= 3.93</a:t>
            </a:r>
          </a:p>
          <a:p>
            <a:pPr algn="ctr"/>
            <a:r>
              <a:rPr lang="en-US" sz="2600" dirty="0"/>
              <a:t>Or </a:t>
            </a:r>
          </a:p>
          <a:p>
            <a:pPr algn="ctr"/>
            <a:r>
              <a:rPr lang="en-US" sz="2600" dirty="0"/>
              <a:t>104.8 / 20 – 1 = 4.24</a:t>
            </a:r>
          </a:p>
          <a:p>
            <a:pPr algn="ctr"/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955962" y="504969"/>
            <a:ext cx="101415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1"/>
                </a:solidFill>
              </a:rPr>
              <a:t>College Application FAQ</a:t>
            </a:r>
          </a:p>
        </p:txBody>
      </p:sp>
    </p:spTree>
    <p:extLst>
      <p:ext uri="{BB962C8B-B14F-4D97-AF65-F5344CB8AC3E}">
        <p14:creationId xmlns:p14="http://schemas.microsoft.com/office/powerpoint/2010/main" val="2691235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241" y="1566641"/>
            <a:ext cx="11717517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2. What diploma type am I? </a:t>
            </a:r>
          </a:p>
          <a:p>
            <a:pPr algn="ctr"/>
            <a:endParaRPr lang="en-US" sz="2600" dirty="0"/>
          </a:p>
          <a:p>
            <a:pPr algn="ctr"/>
            <a:r>
              <a:rPr lang="en-US" sz="2600" dirty="0"/>
              <a:t>You will choose Foundation HS Program with Endorsements. </a:t>
            </a:r>
          </a:p>
          <a:p>
            <a:pPr algn="ctr"/>
            <a:r>
              <a:rPr lang="en-US" sz="2600" dirty="0"/>
              <a:t>This information can be found at the bottom right of your HS transcript. 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962" y="504969"/>
            <a:ext cx="101415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1"/>
                </a:solidFill>
              </a:rPr>
              <a:t>College Application FAQ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42B605-965E-42D4-951A-487559775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525" y="3474856"/>
            <a:ext cx="100584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90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241" y="1566641"/>
            <a:ext cx="1171751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3. What do I put on my Transcript Request Form? </a:t>
            </a:r>
          </a:p>
          <a:p>
            <a:pPr algn="ctr"/>
            <a:endParaRPr lang="en-US" sz="2600" dirty="0"/>
          </a:p>
          <a:p>
            <a:pPr algn="ctr"/>
            <a:r>
              <a:rPr lang="en-US" sz="2600" dirty="0"/>
              <a:t>You will put all the schools that you are considering attending. Even if you end up not applying to all listed. Circle TREX. </a:t>
            </a:r>
          </a:p>
          <a:p>
            <a:pPr algn="ctr"/>
            <a:endParaRPr lang="en-US" sz="2600" dirty="0"/>
          </a:p>
          <a:p>
            <a:pPr algn="ctr"/>
            <a:r>
              <a:rPr lang="en-US" sz="2600" dirty="0"/>
              <a:t>This will be your Unofficial transcripts. You will need to send the university your Official transcripts once you graduate.</a:t>
            </a:r>
          </a:p>
        </p:txBody>
      </p:sp>
      <p:sp>
        <p:nvSpPr>
          <p:cNvPr id="4" name="Rectangle 3"/>
          <p:cNvSpPr/>
          <p:nvPr/>
        </p:nvSpPr>
        <p:spPr>
          <a:xfrm>
            <a:off x="955962" y="504969"/>
            <a:ext cx="101415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1"/>
                </a:solidFill>
              </a:rPr>
              <a:t>College Application FAQ</a:t>
            </a:r>
          </a:p>
        </p:txBody>
      </p:sp>
    </p:spTree>
    <p:extLst>
      <p:ext uri="{BB962C8B-B14F-4D97-AF65-F5344CB8AC3E}">
        <p14:creationId xmlns:p14="http://schemas.microsoft.com/office/powerpoint/2010/main" val="851145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7241" y="1566641"/>
            <a:ext cx="11717517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/>
              <a:t>4. What else do I need to do?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n-US" sz="2600" dirty="0"/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US" sz="2600" dirty="0"/>
              <a:t>Complete FAFSA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US" sz="2600" dirty="0"/>
              <a:t>Meningitis Immunization Shot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US" sz="2600" dirty="0"/>
              <a:t>Scholarships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US" sz="2600" dirty="0"/>
              <a:t>Letters of Recommendation</a:t>
            </a:r>
          </a:p>
          <a:p>
            <a:pPr marL="457200" indent="-457200" algn="ctr">
              <a:buFont typeface="Wingdings" panose="05000000000000000000" pitchFamily="2" charset="2"/>
              <a:buChar char="Ø"/>
            </a:pPr>
            <a:r>
              <a:rPr lang="en-US" sz="2600"/>
              <a:t>Essays</a:t>
            </a:r>
            <a:endParaRPr lang="en-US" sz="2600" dirty="0"/>
          </a:p>
          <a:p>
            <a:pPr marL="457200" indent="-457200" algn="ctr">
              <a:buFont typeface="Wingdings" panose="05000000000000000000" pitchFamily="2" charset="2"/>
              <a:buChar char="Ø"/>
            </a:pP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955962" y="504969"/>
            <a:ext cx="101415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1"/>
                </a:solidFill>
              </a:rPr>
              <a:t>College Application FAQ</a:t>
            </a:r>
          </a:p>
        </p:txBody>
      </p:sp>
    </p:spTree>
    <p:extLst>
      <p:ext uri="{BB962C8B-B14F-4D97-AF65-F5344CB8AC3E}">
        <p14:creationId xmlns:p14="http://schemas.microsoft.com/office/powerpoint/2010/main" val="148325269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556</TotalTime>
  <Words>229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Wingdings</vt:lpstr>
      <vt:lpstr>Gallery</vt:lpstr>
      <vt:lpstr>Learning Objective</vt:lpstr>
      <vt:lpstr>Announcements</vt:lpstr>
      <vt:lpstr>PowerPoint Presentation</vt:lpstr>
      <vt:lpstr>PowerPoint Presentation</vt:lpstr>
      <vt:lpstr>PowerPoint Presentation</vt:lpstr>
      <vt:lpstr>PowerPoint Presentation</vt:lpstr>
    </vt:vector>
  </TitlesOfParts>
  <Company>BISD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Aid policies:  Satisfaction Academic Progress (SAP)</dc:title>
  <dc:creator>Joshua Gordon</dc:creator>
  <cp:lastModifiedBy>Joshua Gordon</cp:lastModifiedBy>
  <cp:revision>39</cp:revision>
  <dcterms:created xsi:type="dcterms:W3CDTF">2019-01-25T14:35:17Z</dcterms:created>
  <dcterms:modified xsi:type="dcterms:W3CDTF">2020-10-15T20:11:49Z</dcterms:modified>
</cp:coreProperties>
</file>